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9164" autoAdjust="0"/>
  </p:normalViewPr>
  <p:slideViewPr>
    <p:cSldViewPr snapToGrid="0">
      <p:cViewPr varScale="1">
        <p:scale>
          <a:sx n="87" d="100"/>
          <a:sy n="87" d="100"/>
        </p:scale>
        <p:origin x="15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8965</TotalTime>
  <Words>3521</Words>
  <Application>Microsoft Office PowerPoint</Application>
  <PresentationFormat>Widescreen</PresentationFormat>
  <Paragraphs>537</Paragraphs>
  <Slides>60</Slides>
  <Notes>38</Notes>
  <HiddenSlides>5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Arial</vt:lpstr>
      <vt:lpstr>Calibri</vt:lpstr>
      <vt:lpstr>Cambria</vt:lpstr>
      <vt:lpstr>Cambria Math</vt:lpstr>
      <vt:lpstr>Century Gothic</vt:lpstr>
      <vt:lpstr>Comic Sans MS</vt:lpstr>
      <vt:lpstr>Symbol</vt:lpstr>
      <vt:lpstr>Wingdings</vt:lpstr>
      <vt:lpstr>Wingdings 2</vt:lpstr>
      <vt:lpstr>Quotable</vt:lpstr>
      <vt:lpstr>Energy</vt:lpstr>
      <vt:lpstr>Credits</vt:lpstr>
      <vt:lpstr>6-01 Work and Power</vt:lpstr>
      <vt:lpstr>6-01 Work and Power</vt:lpstr>
      <vt:lpstr>6-01 Work and Power</vt:lpstr>
      <vt:lpstr>6-01 Work and Power</vt:lpstr>
      <vt:lpstr>6-01 Work and Power</vt:lpstr>
      <vt:lpstr>6-01 Work and Power</vt:lpstr>
      <vt:lpstr>6-01 Work and Power</vt:lpstr>
      <vt:lpstr>6-01 Work and the Work-Energy Theorem</vt:lpstr>
      <vt:lpstr>6-01 Work and the Work-Energy Theorem</vt:lpstr>
      <vt:lpstr>6-01 Work and the Work-Energy Theorem</vt:lpstr>
      <vt:lpstr>6-01 Work and the Work-Energy Theorem</vt:lpstr>
      <vt:lpstr>6-02 Power</vt:lpstr>
      <vt:lpstr>6-01 Work and Power</vt:lpstr>
      <vt:lpstr>6-01 Work and Power</vt:lpstr>
      <vt:lpstr>6-01 Work and Power</vt:lpstr>
      <vt:lpstr>6-01 Work and Power</vt:lpstr>
      <vt:lpstr>6-01 Work and Power</vt:lpstr>
      <vt:lpstr>6-01 Practice Work</vt:lpstr>
      <vt:lpstr>6-02 Types of Energy</vt:lpstr>
      <vt:lpstr>6-02 Types of Energy</vt:lpstr>
      <vt:lpstr>6-02 Types of Energy</vt:lpstr>
      <vt:lpstr>6-02 Types of Energy</vt:lpstr>
      <vt:lpstr>6-02 Types of Energy</vt:lpstr>
      <vt:lpstr>6-02 Types of Energy</vt:lpstr>
      <vt:lpstr>6-02 Types of Energy</vt:lpstr>
      <vt:lpstr>6-02 Practice Work</vt:lpstr>
      <vt:lpstr>6-03 Mechanical Energy Conservation</vt:lpstr>
      <vt:lpstr>6-03 Mechanical Energy Conservation</vt:lpstr>
      <vt:lpstr>6-03 Mechanical Energy Conservation</vt:lpstr>
      <vt:lpstr>6-03 Mechanical Energy Conservation</vt:lpstr>
      <vt:lpstr>6-03 Mechanical Energy Conservation</vt:lpstr>
      <vt:lpstr>6-03 Practice Work</vt:lpstr>
      <vt:lpstr>6-04 Work and Conservation of Energy</vt:lpstr>
      <vt:lpstr>6-04 Work and Conservation of Energy</vt:lpstr>
      <vt:lpstr>6-04 Work and Conservation of Energy</vt:lpstr>
      <vt:lpstr>6-04 Work and Conservation of Energy</vt:lpstr>
      <vt:lpstr>6-04 Work and Conservation of Energy</vt:lpstr>
      <vt:lpstr>6-04 Work and Conservation of Energy</vt:lpstr>
      <vt:lpstr>6-04 Practice Work</vt:lpstr>
      <vt:lpstr>6-05 Simple Machines</vt:lpstr>
      <vt:lpstr>6-05 Simple Machines</vt:lpstr>
      <vt:lpstr>6-05 Simple Machines</vt:lpstr>
      <vt:lpstr>6-05 Simple Machines</vt:lpstr>
      <vt:lpstr>6-05 Simple Machines</vt:lpstr>
      <vt:lpstr>6-05 Simple Machines</vt:lpstr>
      <vt:lpstr>6-05 Simple Machines</vt:lpstr>
      <vt:lpstr>6-05 Simple Machines</vt:lpstr>
      <vt:lpstr>6-05 Simple Machines</vt:lpstr>
      <vt:lpstr>6-05 Simple Machines</vt:lpstr>
      <vt:lpstr>6-05 Simple Machines</vt:lpstr>
      <vt:lpstr>6-05 Simple Machines</vt:lpstr>
      <vt:lpstr>6-05 Practice Work</vt:lpstr>
      <vt:lpstr>06-06 Energy in Humans and the World</vt:lpstr>
      <vt:lpstr>06-06 Energy in Humans and the World</vt:lpstr>
      <vt:lpstr>06-06 Energy in Humans and the World</vt:lpstr>
      <vt:lpstr>06-06 Energy in Humans and the World</vt:lpstr>
      <vt:lpstr>06-06 Energy in Humans and the World</vt:lpstr>
      <vt:lpstr>6-06 Practice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</dc:title>
  <dc:creator>Richard Wright</dc:creator>
  <cp:lastModifiedBy>Richard Wright</cp:lastModifiedBy>
  <cp:revision>45</cp:revision>
  <dcterms:created xsi:type="dcterms:W3CDTF">2023-02-22T21:07:02Z</dcterms:created>
  <dcterms:modified xsi:type="dcterms:W3CDTF">2025-02-10T21:30:49Z</dcterms:modified>
</cp:coreProperties>
</file>